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64" r:id="rId4"/>
    <p:sldId id="263" r:id="rId5"/>
    <p:sldId id="259" r:id="rId6"/>
    <p:sldId id="260" r:id="rId7"/>
    <p:sldId id="261" r:id="rId8"/>
    <p:sldId id="265" r:id="rId9"/>
    <p:sldId id="267" r:id="rId10"/>
    <p:sldId id="270" r:id="rId11"/>
    <p:sldId id="258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C448-3F64-4203-B5E7-9C76B72D97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466-1079-40A8-9AD4-9A04CC76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2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C448-3F64-4203-B5E7-9C76B72D97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466-1079-40A8-9AD4-9A04CC76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C448-3F64-4203-B5E7-9C76B72D97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466-1079-40A8-9AD4-9A04CC76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5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C448-3F64-4203-B5E7-9C76B72D97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466-1079-40A8-9AD4-9A04CC76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C448-3F64-4203-B5E7-9C76B72D97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466-1079-40A8-9AD4-9A04CC76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C448-3F64-4203-B5E7-9C76B72D97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466-1079-40A8-9AD4-9A04CC76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C448-3F64-4203-B5E7-9C76B72D97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466-1079-40A8-9AD4-9A04CC76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C448-3F64-4203-B5E7-9C76B72D97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466-1079-40A8-9AD4-9A04CC76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C448-3F64-4203-B5E7-9C76B72D97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466-1079-40A8-9AD4-9A04CC76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C448-3F64-4203-B5E7-9C76B72D97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466-1079-40A8-9AD4-9A04CC76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C448-3F64-4203-B5E7-9C76B72D97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466-1079-40A8-9AD4-9A04CC76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C448-3F64-4203-B5E7-9C76B72D97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B466-1079-40A8-9AD4-9A04CC76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4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G_4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52401"/>
            <a:ext cx="7543800" cy="583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532" y="6172200"/>
            <a:ext cx="4266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Title: Light and Darkness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97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elf Portraits Summer\DSCN1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286"/>
            <a:ext cx="4792612" cy="638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1" y="63566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Title: Untitled Self Portrait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920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annalanger.weebly.com/uploads/2/3/3/8/23385584/8176667.jpg?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257"/>
            <a:ext cx="8846127" cy="58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9791" y="6042332"/>
            <a:ext cx="2885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Title: Galaxies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55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hannalanger.weebly.com/uploads/2/3/3/8/23385584/624781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5" y="180833"/>
            <a:ext cx="4167353" cy="558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hannalanger.weebly.com/uploads/2/3/3/8/23385584/4748737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167353" cy="558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5476" y="6096000"/>
            <a:ext cx="3173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Title: Cave </a:t>
            </a:r>
            <a:r>
              <a:rPr lang="en-US" sz="3200" dirty="0" err="1" smtClean="0"/>
              <a:t>Canem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42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06422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81767" y="5628382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</a:rPr>
              <a:t>Title: Pure Symmetry</a:t>
            </a:r>
          </a:p>
        </p:txBody>
      </p:sp>
    </p:spTree>
    <p:extLst>
      <p:ext uri="{BB962C8B-B14F-4D97-AF65-F5344CB8AC3E}">
        <p14:creationId xmlns:p14="http://schemas.microsoft.com/office/powerpoint/2010/main" val="2120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54" y="203578"/>
            <a:ext cx="6827292" cy="510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1756" y="5715000"/>
            <a:ext cx="4360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Title: The Artistic Process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67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0581"/>
            <a:ext cx="4873625" cy="65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4224" y="1981200"/>
            <a:ext cx="2501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Title: Wisdom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16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176645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200" y="838200"/>
            <a:ext cx="182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Title: Untitled Self Portrait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27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annalanger.weebly.com/uploads/2/3/3/8/23385584/422691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67" y="212295"/>
            <a:ext cx="2853249" cy="382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annalanger.weebly.com/uploads/2/3/3/8/23385584/8133224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97"/>
            <a:ext cx="2853249" cy="382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hannalanger.weebly.com/uploads/2/3/3/8/23385584/7080192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04" y="212297"/>
            <a:ext cx="2853249" cy="382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2012" y="4876800"/>
            <a:ext cx="5659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Title: Tidal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893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hotography Project\photos2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79" y="3332643"/>
            <a:ext cx="4202242" cy="32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hotography Project\photos3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4202240" cy="324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Photography Project\photos1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59" y="152400"/>
            <a:ext cx="4202241" cy="32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199" y="3432742"/>
            <a:ext cx="23946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Title: Elements and Principles Photography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002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7732"/>
            <a:ext cx="4873625" cy="652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1" y="9144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Title: Seated Man With Bent Knee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10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 Digital Collage\coll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74579"/>
            <a:ext cx="4339228" cy="650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4572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Title: Don’t Forget About The Art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07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57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CRAP I NEED FOR FINAL EXAM</dc:title>
  <dc:creator>Windows User</dc:creator>
  <cp:lastModifiedBy>Windows User</cp:lastModifiedBy>
  <cp:revision>16</cp:revision>
  <dcterms:created xsi:type="dcterms:W3CDTF">2014-11-13T15:13:03Z</dcterms:created>
  <dcterms:modified xsi:type="dcterms:W3CDTF">2014-11-19T16:15:25Z</dcterms:modified>
</cp:coreProperties>
</file>